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13328-B92E-434A-BE21-976F7B8B275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B005D-C840-4F35-B6DF-8D612B06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9BB7-457D-453C-8D27-C7AE7C051A68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8095-70BF-4995-9693-75E6C271317D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5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400-D73F-4B48-A8A6-7FF5765C2C47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EFA1-C1A5-47B8-82A8-A5A41CE88BA1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747C-B0FD-416F-BF0C-CCDC8833191D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9524-DE4C-4A28-A660-3501EF6AEF1F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7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37EA-0AA8-4907-977C-D140A2ED6DA0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1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C273-B23C-4AD1-9EF1-4DCF81D6D41B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8DED-35E5-497A-9563-BA3FE2EDAAF2}" type="datetime1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5459-8E13-4FC8-91EE-B5A412954882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1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E3F9-BD8D-4C4D-B9D8-2F77B9AB2656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0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3F97-C601-488C-B251-2E0F9044ADBC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D536BC6-FACC-4112-93FF-E8778F7F8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Chapter 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9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685800"/>
            <a:ext cx="61531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4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0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3025"/>
            <a:ext cx="7772400" cy="4170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35175"/>
            <a:ext cx="7772400" cy="27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1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7875"/>
            <a:ext cx="7772400" cy="53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8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3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685800"/>
            <a:ext cx="42926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4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1475"/>
            <a:ext cx="7772400" cy="3573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4r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685800"/>
            <a:ext cx="44688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1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09825"/>
            <a:ext cx="77724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81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6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85800"/>
            <a:ext cx="44942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7900"/>
            <a:ext cx="7772400" cy="49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4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09825"/>
            <a:ext cx="77724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63738"/>
            <a:ext cx="7772400" cy="29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2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3" y="685800"/>
            <a:ext cx="51196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685800"/>
            <a:ext cx="69119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5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6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11338"/>
            <a:ext cx="7772400" cy="3233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7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88" y="685800"/>
            <a:ext cx="532923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8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5" y="685800"/>
            <a:ext cx="663416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6BC6-FACC-4112-93FF-E8778F7F82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2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03</dc:title>
  <dc:creator>Reed Elsevier</dc:creator>
  <cp:lastModifiedBy>Reed Elsevier</cp:lastModifiedBy>
  <cp:revision>1</cp:revision>
  <dcterms:created xsi:type="dcterms:W3CDTF">2015-12-10T11:45:43Z</dcterms:created>
  <dcterms:modified xsi:type="dcterms:W3CDTF">2015-12-10T11:47:22Z</dcterms:modified>
</cp:coreProperties>
</file>